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0" autoAdjust="0"/>
  </p:normalViewPr>
  <p:slideViewPr>
    <p:cSldViewPr snapToGrid="0">
      <p:cViewPr varScale="1">
        <p:scale>
          <a:sx n="43" d="100"/>
          <a:sy n="43" d="100"/>
        </p:scale>
        <p:origin x="7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3.png"/><Relationship Id="rId3" Type="http://schemas.openxmlformats.org/officeDocument/2006/relationships/slide" Target="slide2.xml"/><Relationship Id="rId21" Type="http://schemas.openxmlformats.org/officeDocument/2006/relationships/image" Target="../media/image25.pn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10" Type="http://schemas.openxmlformats.org/officeDocument/2006/relationships/slide" Target="slide10.xml"/><Relationship Id="rId19" Type="http://schemas.openxmlformats.org/officeDocument/2006/relationships/image" Target="../media/image24.svg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588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0049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9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24297"/>
            <a:ext cx="9486690" cy="483786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Torvalds</a:t>
            </a:r>
            <a:r>
              <a:rPr lang="cs-CZ" sz="1500" dirty="0"/>
              <a:t> vyzývá k větší bezpečnosti v Iot.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Mahnt</a:t>
            </a:r>
            <a:r>
              <a:rPr lang="cs-CZ" sz="1500" dirty="0"/>
              <a:t> </a:t>
            </a:r>
            <a:r>
              <a:rPr lang="cs-CZ" sz="1500" dirty="0" err="1"/>
              <a:t>Mehr</a:t>
            </a:r>
            <a:r>
              <a:rPr lang="cs-CZ" sz="1500" dirty="0"/>
              <a:t> </a:t>
            </a:r>
            <a:r>
              <a:rPr lang="cs-CZ" sz="1500" dirty="0" err="1"/>
              <a:t>Sicherheit</a:t>
            </a:r>
            <a:r>
              <a:rPr lang="cs-CZ" sz="1500" dirty="0"/>
              <a:t> </a:t>
            </a:r>
            <a:r>
              <a:rPr lang="cs-CZ" sz="1500" dirty="0" err="1"/>
              <a:t>im</a:t>
            </a:r>
            <a:r>
              <a:rPr lang="cs-CZ" sz="1500" dirty="0"/>
              <a:t> Iot. https://www.security-insider.de/torvalds-mahnt-mehr-sicherheit-im-iot-an-a-529493/ (</a:t>
            </a:r>
            <a:r>
              <a:rPr lang="cs-CZ" sz="1500" dirty="0" err="1"/>
              <a:t>accessed</a:t>
            </a:r>
            <a:r>
              <a:rPr lang="cs-CZ" sz="1500" dirty="0"/>
              <a:t> Jan 17,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0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3855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0448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6448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4448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2246</Words>
  <Application>Microsoft Office PowerPoint</Application>
  <PresentationFormat>Širokoúhlá obrazovka</PresentationFormat>
  <Paragraphs>320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Radovan</cp:lastModifiedBy>
  <cp:revision>22</cp:revision>
  <dcterms:created xsi:type="dcterms:W3CDTF">2023-01-17T16:54:45Z</dcterms:created>
  <dcterms:modified xsi:type="dcterms:W3CDTF">2023-01-18T19:13:40Z</dcterms:modified>
</cp:coreProperties>
</file>